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241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7394-6CE6-461A-9EDE-A01A581976C8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81C2-C4AA-4FBD-9DFE-448F1B435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7394-6CE6-461A-9EDE-A01A581976C8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81C2-C4AA-4FBD-9DFE-448F1B435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7394-6CE6-461A-9EDE-A01A581976C8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81C2-C4AA-4FBD-9DFE-448F1B435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7394-6CE6-461A-9EDE-A01A581976C8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81C2-C4AA-4FBD-9DFE-448F1B435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7394-6CE6-461A-9EDE-A01A581976C8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81C2-C4AA-4FBD-9DFE-448F1B435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7394-6CE6-461A-9EDE-A01A581976C8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81C2-C4AA-4FBD-9DFE-448F1B435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7394-6CE6-461A-9EDE-A01A581976C8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81C2-C4AA-4FBD-9DFE-448F1B435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7394-6CE6-461A-9EDE-A01A581976C8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81C2-C4AA-4FBD-9DFE-448F1B435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7394-6CE6-461A-9EDE-A01A581976C8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81C2-C4AA-4FBD-9DFE-448F1B435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7394-6CE6-461A-9EDE-A01A581976C8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81C2-C4AA-4FBD-9DFE-448F1B435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7394-6CE6-461A-9EDE-A01A581976C8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81C2-C4AA-4FBD-9DFE-448F1B435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97394-6CE6-461A-9EDE-A01A581976C8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581C2-C4AA-4FBD-9DFE-448F1B435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7815290" cy="3714776"/>
          </a:xfrm>
          <a:ln>
            <a:noFill/>
          </a:ln>
        </p:spPr>
        <p:txBody>
          <a:bodyPr anchor="ctr">
            <a:normAutofit/>
          </a:bodyPr>
          <a:lstStyle/>
          <a:p>
            <a:r>
              <a:rPr lang="ru-RU" sz="24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 утверждении санитарных правил СП 2.4. 3648-20 «Санитарно-эпидемиологические требования к организациям воспитания и обучения, отдыха и оздоровления детей и молодежи»</a:t>
            </a:r>
            <a:endParaRPr lang="ru-RU" sz="2400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000496" y="3571876"/>
          <a:ext cx="914400" cy="771525"/>
        </p:xfrm>
        <a:graphic>
          <a:graphicData uri="http://schemas.openxmlformats.org/presentationml/2006/ole">
            <p:oleObj spid="_x0000_s1026" name="Объект упаковщика для оболочки" showAsIcon="1" r:id="rId3" imgW="914400" imgH="771480" progId="Package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Объект упаковщика для оболочки</vt:lpstr>
      <vt:lpstr>Об утверждении санитарных правил СП 2.4. 3648-20 «Санитарно-эпидемиологические требования к организациям воспитания и обучения, отдыха и оздоровления детей и молодежи»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утверждении санитарных правил СП 2.4. 3648-20 «»санитарно-эпидемиологические требования к организациям воспитания и обучения, отдыха и оздоровления детей и молодежи</dc:title>
  <dc:creator>Admin</dc:creator>
  <cp:lastModifiedBy>Admin</cp:lastModifiedBy>
  <cp:revision>4</cp:revision>
  <dcterms:created xsi:type="dcterms:W3CDTF">2021-03-11T14:08:22Z</dcterms:created>
  <dcterms:modified xsi:type="dcterms:W3CDTF">2021-03-11T14:16:40Z</dcterms:modified>
</cp:coreProperties>
</file>